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 ExtraBold"/>
      <p:bold r:id="rId31"/>
      <p:boldItalic r:id="rId32"/>
    </p:embeddedFont>
    <p:embeddedFont>
      <p:font typeface="Barlow Semi Condensed Medium"/>
      <p:regular r:id="rId33"/>
      <p:bold r:id="rId34"/>
      <p:italic r:id="rId35"/>
      <p:boldItalic r:id="rId36"/>
    </p:embeddedFont>
    <p:embeddedFont>
      <p:font typeface="Exo 2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ExtraBold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arlowSemiCondensedMedium-regular.fntdata"/><Relationship Id="rId10" Type="http://schemas.openxmlformats.org/officeDocument/2006/relationships/slide" Target="slides/slide5.xml"/><Relationship Id="rId32" Type="http://schemas.openxmlformats.org/officeDocument/2006/relationships/font" Target="fonts/RalewayExtraBold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Semi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BarlowSemiCondensedMedium-bold.fntdata"/><Relationship Id="rId15" Type="http://schemas.openxmlformats.org/officeDocument/2006/relationships/slide" Target="slides/slide10.xml"/><Relationship Id="rId37" Type="http://schemas.openxmlformats.org/officeDocument/2006/relationships/font" Target="fonts/Exo2-regular.fntdata"/><Relationship Id="rId14" Type="http://schemas.openxmlformats.org/officeDocument/2006/relationships/slide" Target="slides/slide9.xml"/><Relationship Id="rId36" Type="http://schemas.openxmlformats.org/officeDocument/2006/relationships/font" Target="fonts/BarlowSemiCondensed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Exo2-italic.fntdata"/><Relationship Id="rId16" Type="http://schemas.openxmlformats.org/officeDocument/2006/relationships/slide" Target="slides/slide11.xml"/><Relationship Id="rId38" Type="http://schemas.openxmlformats.org/officeDocument/2006/relationships/font" Target="fonts/Exo2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c9a0f47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c9a0f4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e92ee05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e92ee05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c9a0f477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c9a0f477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c9a0f477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c9a0f477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e92ee051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e92ee051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e92ee05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e92ee05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c9a0f477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c9a0f477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e92ee051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e92ee051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c9a0f477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c9a0f477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e92ee051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e92ee051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c9a0f477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c9a0f477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9a0f47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9a0f47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e92ee05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e92ee05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e92ee051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e92ee051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c9a0f477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c9a0f477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e92ee051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e92ee051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c9a0f477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c9a0f477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c9a0f4777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c9a0f4777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c9a0f477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c9a0f477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c9a0f477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c9a0f477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c9a0f477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c9a0f477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e92ee05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e92ee05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c9a0f477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c9a0f477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e92ee051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e92ee051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92ee051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92ee05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21900" y="1728700"/>
            <a:ext cx="38580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595959"/>
                </a:solidFill>
              </a:rPr>
              <a:t>Framework para frontend: Vue.js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315606" y="361058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Grupo 1: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Joaquín Cáceres 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Julián García 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0000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Mathias Valdebenito</a:t>
            </a:r>
            <a:endParaRPr sz="6515">
              <a:solidFill>
                <a:srgbClr val="0000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15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0" y="1185325"/>
            <a:ext cx="3666450" cy="3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Archivo main y uso de Vuex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5994600" y="1869750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Actions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5" y="537075"/>
            <a:ext cx="5978476" cy="40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App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959800" y="2276425"/>
            <a:ext cx="708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598B3"/>
                </a:solidFill>
              </a:rPr>
              <a:t>Vuex nos sirvió mucho para manejar contexto sin tener que pasar props</a:t>
            </a:r>
            <a:endParaRPr b="1" sz="1800">
              <a:solidFill>
                <a:srgbClr val="6598B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App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5" y="322488"/>
            <a:ext cx="5366751" cy="4840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4"/>
          <p:cNvCxnSpPr>
            <a:stCxn id="177" idx="1"/>
          </p:cNvCxnSpPr>
          <p:nvPr/>
        </p:nvCxnSpPr>
        <p:spPr>
          <a:xfrm flipH="1">
            <a:off x="1636600" y="2153049"/>
            <a:ext cx="4892100" cy="15138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79" idx="1"/>
          </p:cNvCxnSpPr>
          <p:nvPr/>
        </p:nvCxnSpPr>
        <p:spPr>
          <a:xfrm flipH="1">
            <a:off x="5377300" y="3962575"/>
            <a:ext cx="738300" cy="1104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4"/>
          <p:cNvSpPr/>
          <p:nvPr/>
        </p:nvSpPr>
        <p:spPr>
          <a:xfrm>
            <a:off x="6528700" y="1505649"/>
            <a:ext cx="2095500" cy="12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Barra de navegación y búsqueda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15240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6115600" y="3205675"/>
            <a:ext cx="2611800" cy="15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1 de entre la lista de videos buscados, la lista de videos favoritos o el video que se reproduce actualmente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Search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5722025" y="668899"/>
            <a:ext cx="2095500" cy="12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dispatch para llamar acciones definidas en el store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702975" y="2095525"/>
            <a:ext cx="2095500" cy="129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Uso de ref y v-model para manejar el cambio de estado automáticamente al cambiar el input</a:t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5702975" y="3522150"/>
            <a:ext cx="2133600" cy="11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Uso de listeners con @ para hacer el llamado de la función search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00" y="467776"/>
            <a:ext cx="4930350" cy="455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5"/>
          <p:cNvCxnSpPr/>
          <p:nvPr/>
        </p:nvCxnSpPr>
        <p:spPr>
          <a:xfrm flipH="1">
            <a:off x="2198200" y="1303424"/>
            <a:ext cx="3545100" cy="5172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/>
          <p:nvPr/>
        </p:nvCxnSpPr>
        <p:spPr>
          <a:xfrm flipH="1">
            <a:off x="2393975" y="2750549"/>
            <a:ext cx="3309000" cy="8571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5"/>
          <p:cNvCxnSpPr/>
          <p:nvPr/>
        </p:nvCxnSpPr>
        <p:spPr>
          <a:xfrm rot="10800000">
            <a:off x="1706075" y="4025874"/>
            <a:ext cx="3996900" cy="909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Search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9475"/>
            <a:ext cx="8839201" cy="370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152400" y="984400"/>
            <a:ext cx="8839200" cy="3411900"/>
          </a:xfrm>
          <a:prstGeom prst="rect">
            <a:avLst/>
          </a:prstGeom>
          <a:solidFill>
            <a:srgbClr val="000000">
              <a:alpha val="758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152400" y="689475"/>
            <a:ext cx="8839200" cy="294900"/>
          </a:xfrm>
          <a:prstGeom prst="rect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Videos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 b="7278" l="9042" r="9050" t="7593"/>
          <a:stretch/>
        </p:blipFill>
        <p:spPr>
          <a:xfrm>
            <a:off x="906063" y="684375"/>
            <a:ext cx="3310166" cy="4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5700850" y="1869738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v-for para iterar por todos los videos encontrados en la </a:t>
            </a:r>
            <a:r>
              <a:rPr lang="es"/>
              <a:t>búsqueda</a:t>
            </a:r>
            <a:r>
              <a:rPr lang="es"/>
              <a:t> y mostrar cada uno con el componente YoutubeVideo</a:t>
            </a:r>
            <a:endParaRPr/>
          </a:p>
        </p:txBody>
      </p:sp>
      <p:cxnSp>
        <p:nvCxnSpPr>
          <p:cNvPr id="217" name="Google Shape;217;p27"/>
          <p:cNvCxnSpPr/>
          <p:nvPr/>
        </p:nvCxnSpPr>
        <p:spPr>
          <a:xfrm flipH="1">
            <a:off x="3814400" y="2264125"/>
            <a:ext cx="1845900" cy="3816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Videos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75" y="586763"/>
            <a:ext cx="8616059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FavVideos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4">
            <a:alphaModFix/>
          </a:blip>
          <a:srcRect b="7280" l="8651" r="8635" t="7263"/>
          <a:stretch/>
        </p:blipFill>
        <p:spPr>
          <a:xfrm>
            <a:off x="833825" y="747925"/>
            <a:ext cx="3341799" cy="40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/>
          <p:nvPr/>
        </p:nvSpPr>
        <p:spPr>
          <a:xfrm>
            <a:off x="5707575" y="1167738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Igual que el componente anterior pero cambiando videos por favVideos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FavVideos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75" y="1336575"/>
            <a:ext cx="7887848" cy="24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YoutubeVideo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00" y="304800"/>
            <a:ext cx="4952100" cy="489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5700850" y="1167738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Agregar video a los favoritos</a:t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5700850" y="3202413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video de los favoritos</a:t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 flipH="1">
            <a:off x="3556000" y="1918674"/>
            <a:ext cx="2199600" cy="9606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/>
          <p:nvPr/>
        </p:nvCxnSpPr>
        <p:spPr>
          <a:xfrm rot="10800000">
            <a:off x="3334750" y="3531550"/>
            <a:ext cx="2366100" cy="246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Aplicación realizada: MyTube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625" y="673788"/>
            <a:ext cx="6984750" cy="3795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YoutubeVideo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>
            <a:off x="5722025" y="2697463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v-if con v-else para mostrar diferentes botones dependiendo de si el video ya está en favoritos</a:t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5722025" y="1065050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:property para pasarle datos de nuestro objeto Video a los elementos html.</a:t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1300" y="777288"/>
            <a:ext cx="6175848" cy="358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2"/>
          <p:cNvCxnSpPr/>
          <p:nvPr/>
        </p:nvCxnSpPr>
        <p:spPr>
          <a:xfrm flipH="1">
            <a:off x="3641525" y="1678374"/>
            <a:ext cx="2080500" cy="3108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2"/>
          <p:cNvCxnSpPr/>
          <p:nvPr/>
        </p:nvCxnSpPr>
        <p:spPr>
          <a:xfrm rot="10800000">
            <a:off x="2497925" y="2928474"/>
            <a:ext cx="3224100" cy="4158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2"/>
          <p:cNvCxnSpPr/>
          <p:nvPr/>
        </p:nvCxnSpPr>
        <p:spPr>
          <a:xfrm flipH="1">
            <a:off x="2436550" y="3359275"/>
            <a:ext cx="3297600" cy="492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YoutubeVideo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75" y="586763"/>
            <a:ext cx="8616059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ShowVideo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4">
            <a:alphaModFix/>
          </a:blip>
          <a:srcRect b="7443" l="5414" r="5379" t="7587"/>
          <a:stretch/>
        </p:blipFill>
        <p:spPr>
          <a:xfrm>
            <a:off x="587325" y="744350"/>
            <a:ext cx="5419848" cy="365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/>
          <p:nvPr/>
        </p:nvSpPr>
        <p:spPr>
          <a:xfrm>
            <a:off x="6288075" y="924163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Iframe con video de youtube especificado en la propiedad currentVideo del estado (por id)</a:t>
            </a:r>
            <a:endParaRPr/>
          </a:p>
        </p:txBody>
      </p:sp>
      <p:cxnSp>
        <p:nvCxnSpPr>
          <p:cNvPr id="292" name="Google Shape;292;p34"/>
          <p:cNvCxnSpPr/>
          <p:nvPr/>
        </p:nvCxnSpPr>
        <p:spPr>
          <a:xfrm flipH="1">
            <a:off x="4146675" y="1552649"/>
            <a:ext cx="2141400" cy="810000"/>
          </a:xfrm>
          <a:prstGeom prst="straightConnector1">
            <a:avLst/>
          </a:prstGeom>
          <a:noFill/>
          <a:ln cap="flat" cmpd="sng" w="38100">
            <a:solidFill>
              <a:srgbClr val="42B88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Componente ShowVideo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63974"/>
            <a:ext cx="9144001" cy="34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 flipH="1">
            <a:off x="1974154" y="22659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Aprendizajes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 flipH="1">
            <a:off x="3082354" y="177562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04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Fácil</a:t>
            </a:r>
            <a:r>
              <a:rPr lang="es"/>
              <a:t> desarrollar una aplicación simple en Vue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Typescript ayuda mucho a no equivocarse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Rapidez para montar el servidor en desarrollo.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Menos engorroso que react, pero menor flexibilidad (no se puede especificar las dependencias)</a:t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3" name="Google Shape;73;p15"/>
          <p:cNvSpPr txBox="1"/>
          <p:nvPr/>
        </p:nvSpPr>
        <p:spPr>
          <a:xfrm flipH="1">
            <a:off x="1974154" y="22767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Demo: MyTube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4" name="Google Shape;74;p15"/>
          <p:cNvSpPr txBox="1"/>
          <p:nvPr/>
        </p:nvSpPr>
        <p:spPr>
          <a:xfrm flipH="1">
            <a:off x="3082354" y="17450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Estructura aplicación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 flipH="1">
            <a:off x="1974154" y="22767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Estructura de componentes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4" name="Google Shape;84;p16"/>
          <p:cNvSpPr txBox="1"/>
          <p:nvPr/>
        </p:nvSpPr>
        <p:spPr>
          <a:xfrm flipH="1">
            <a:off x="3082354" y="17450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Estructura aplicación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4042800" y="740825"/>
            <a:ext cx="1058400" cy="1002000"/>
          </a:xfrm>
          <a:prstGeom prst="cube">
            <a:avLst>
              <a:gd fmla="val 25349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App</a:t>
            </a:r>
            <a:endParaRPr sz="800"/>
          </a:p>
        </p:txBody>
      </p:sp>
      <p:cxnSp>
        <p:nvCxnSpPr>
          <p:cNvPr id="95" name="Google Shape;95;p17"/>
          <p:cNvCxnSpPr>
            <a:stCxn id="94" idx="3"/>
            <a:endCxn id="96" idx="0"/>
          </p:cNvCxnSpPr>
          <p:nvPr/>
        </p:nvCxnSpPr>
        <p:spPr>
          <a:xfrm flipH="1">
            <a:off x="2135902" y="1742825"/>
            <a:ext cx="2309100" cy="5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4" idx="3"/>
            <a:endCxn id="98" idx="0"/>
          </p:cNvCxnSpPr>
          <p:nvPr/>
        </p:nvCxnSpPr>
        <p:spPr>
          <a:xfrm flipH="1">
            <a:off x="3789202" y="1742825"/>
            <a:ext cx="6558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>
            <a:stCxn id="94" idx="3"/>
            <a:endCxn id="100" idx="0"/>
          </p:cNvCxnSpPr>
          <p:nvPr/>
        </p:nvCxnSpPr>
        <p:spPr>
          <a:xfrm>
            <a:off x="4445002" y="1742825"/>
            <a:ext cx="8985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/>
          <p:nvPr/>
        </p:nvSpPr>
        <p:spPr>
          <a:xfrm>
            <a:off x="1392800" y="2272025"/>
            <a:ext cx="1214700" cy="1086600"/>
          </a:xfrm>
          <a:prstGeom prst="cube">
            <a:avLst>
              <a:gd fmla="val 25000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Search</a:t>
            </a:r>
            <a:endParaRPr sz="800"/>
          </a:p>
        </p:txBody>
      </p:sp>
      <p:sp>
        <p:nvSpPr>
          <p:cNvPr id="98" name="Google Shape;98;p17"/>
          <p:cNvSpPr/>
          <p:nvPr/>
        </p:nvSpPr>
        <p:spPr>
          <a:xfrm>
            <a:off x="3045900" y="2250725"/>
            <a:ext cx="1214700" cy="1086600"/>
          </a:xfrm>
          <a:prstGeom prst="cube">
            <a:avLst>
              <a:gd fmla="val 25000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Videos</a:t>
            </a:r>
            <a:endParaRPr sz="800"/>
          </a:p>
        </p:txBody>
      </p:sp>
      <p:sp>
        <p:nvSpPr>
          <p:cNvPr id="100" name="Google Shape;100;p17"/>
          <p:cNvSpPr/>
          <p:nvPr/>
        </p:nvSpPr>
        <p:spPr>
          <a:xfrm>
            <a:off x="4600225" y="2250725"/>
            <a:ext cx="1214700" cy="1086600"/>
          </a:xfrm>
          <a:prstGeom prst="cube">
            <a:avLst>
              <a:gd fmla="val 25000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FavVideos</a:t>
            </a:r>
            <a:endParaRPr sz="800"/>
          </a:p>
        </p:txBody>
      </p:sp>
      <p:cxnSp>
        <p:nvCxnSpPr>
          <p:cNvPr id="101" name="Google Shape;101;p17"/>
          <p:cNvCxnSpPr>
            <a:stCxn id="94" idx="3"/>
            <a:endCxn id="102" idx="0"/>
          </p:cNvCxnSpPr>
          <p:nvPr/>
        </p:nvCxnSpPr>
        <p:spPr>
          <a:xfrm>
            <a:off x="4445002" y="1742825"/>
            <a:ext cx="26172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6318925" y="2250725"/>
            <a:ext cx="1214700" cy="1086600"/>
          </a:xfrm>
          <a:prstGeom prst="cube">
            <a:avLst>
              <a:gd fmla="val 25000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ShowVideo</a:t>
            </a:r>
            <a:endParaRPr sz="800"/>
          </a:p>
        </p:txBody>
      </p:sp>
      <p:sp>
        <p:nvSpPr>
          <p:cNvPr id="103" name="Google Shape;103;p17"/>
          <p:cNvSpPr/>
          <p:nvPr/>
        </p:nvSpPr>
        <p:spPr>
          <a:xfrm>
            <a:off x="3418850" y="3701525"/>
            <a:ext cx="1396500" cy="1258800"/>
          </a:xfrm>
          <a:prstGeom prst="cube">
            <a:avLst>
              <a:gd fmla="val 25000" name="adj"/>
            </a:avLst>
          </a:prstGeom>
          <a:solidFill>
            <a:srgbClr val="42B8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YoutubeVideo</a:t>
            </a:r>
            <a:endParaRPr sz="800"/>
          </a:p>
        </p:txBody>
      </p:sp>
      <p:cxnSp>
        <p:nvCxnSpPr>
          <p:cNvPr id="104" name="Google Shape;104;p17"/>
          <p:cNvCxnSpPr>
            <a:stCxn id="98" idx="3"/>
            <a:endCxn id="103" idx="0"/>
          </p:cNvCxnSpPr>
          <p:nvPr/>
        </p:nvCxnSpPr>
        <p:spPr>
          <a:xfrm>
            <a:off x="3517425" y="3337325"/>
            <a:ext cx="75690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>
            <a:stCxn id="100" idx="3"/>
            <a:endCxn id="103" idx="0"/>
          </p:cNvCxnSpPr>
          <p:nvPr/>
        </p:nvCxnSpPr>
        <p:spPr>
          <a:xfrm flipH="1">
            <a:off x="4274350" y="3337325"/>
            <a:ext cx="79740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Estructura aplicación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 flipH="1">
            <a:off x="1974154" y="227670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Análisis del código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 flipH="1">
            <a:off x="3082354" y="1745088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03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Archivo main y uso de Vuex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5834600" y="1990875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store con createStore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99" y="653025"/>
            <a:ext cx="4816849" cy="418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Archivo main y uso de Vuex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6140000" y="1266200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State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00" y="729788"/>
            <a:ext cx="5689800" cy="26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 flipH="1">
            <a:off x="775350" y="3396175"/>
            <a:ext cx="62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/>
              <a:t>videos</a:t>
            </a:r>
            <a:r>
              <a:rPr lang="es"/>
              <a:t>:              Lista de videos resultado de la búsqueda actual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/>
              <a:t>currentVideo</a:t>
            </a:r>
            <a:r>
              <a:rPr lang="es"/>
              <a:t>:   Video actualmente reproduciendose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/>
              <a:t>currentTab</a:t>
            </a:r>
            <a:r>
              <a:rPr lang="es"/>
              <a:t>:       Pestaña que está siendo mostrada (FAV / VIDEOS)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/>
              <a:t>favVideos</a:t>
            </a:r>
            <a:r>
              <a:rPr lang="es"/>
              <a:t>:        Videos favoritos guardados por el usuario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42B883"/>
          </a:solidFill>
          <a:ln cap="flat" cmpd="sng" w="9525">
            <a:solidFill>
              <a:srgbClr val="42B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Archivo main y uso de Vuex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" y="4606436"/>
            <a:ext cx="548700" cy="4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>
            <a:off x="5994600" y="1439675"/>
            <a:ext cx="2427000" cy="140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Mutations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2150" y="237100"/>
            <a:ext cx="6186755" cy="380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1248825" y="3746275"/>
            <a:ext cx="717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SET_VIDEOS</a:t>
            </a:r>
            <a:r>
              <a:rPr lang="es">
                <a:solidFill>
                  <a:schemeClr val="dk1"/>
                </a:solidFill>
              </a:rPr>
              <a:t>:              permite guardar los videos obtenidos en una búsqueda         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CHANGE_VIDEO</a:t>
            </a:r>
            <a:r>
              <a:rPr lang="es">
                <a:solidFill>
                  <a:schemeClr val="dk1"/>
                </a:solidFill>
              </a:rPr>
              <a:t>:        permite cambiar el video que actualmente se reproduce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ADD_FAV_VIDEO</a:t>
            </a:r>
            <a:r>
              <a:rPr lang="es">
                <a:solidFill>
                  <a:schemeClr val="dk1"/>
                </a:solidFill>
              </a:rPr>
              <a:t>:       permite añadir videos a la lista de videos favoritos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DELETE_FAV_VIDEO</a:t>
            </a:r>
            <a:r>
              <a:rPr lang="es">
                <a:solidFill>
                  <a:schemeClr val="dk1"/>
                </a:solidFill>
              </a:rPr>
              <a:t>: permite eliminar videos de la lista de videos favoritos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B883"/>
              </a:buClr>
              <a:buSzPts val="1400"/>
              <a:buChar char="●"/>
            </a:pPr>
            <a:r>
              <a:rPr b="1" lang="es">
                <a:solidFill>
                  <a:schemeClr val="dk1"/>
                </a:solidFill>
              </a:rPr>
              <a:t>CHANGE_TAB:            </a:t>
            </a:r>
            <a:r>
              <a:rPr lang="es">
                <a:solidFill>
                  <a:schemeClr val="dk1"/>
                </a:solidFill>
              </a:rPr>
              <a:t>permite cambiar la pestaña actual que se está mostrando 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